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69" r:id="rId2"/>
    <p:sldId id="264" r:id="rId3"/>
    <p:sldId id="265" r:id="rId4"/>
    <p:sldId id="266" r:id="rId5"/>
    <p:sldId id="281" r:id="rId6"/>
    <p:sldId id="280" r:id="rId7"/>
    <p:sldId id="270" r:id="rId8"/>
    <p:sldId id="277" r:id="rId9"/>
    <p:sldId id="278" r:id="rId10"/>
    <p:sldId id="273" r:id="rId11"/>
    <p:sldId id="279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69755" autoAdjust="0"/>
  </p:normalViewPr>
  <p:slideViewPr>
    <p:cSldViewPr>
      <p:cViewPr varScale="1">
        <p:scale>
          <a:sx n="75" d="100"/>
          <a:sy n="75" d="100"/>
        </p:scale>
        <p:origin x="-1218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48325-FC4A-4EE4-A95A-D24B2473C1F8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B9FAE-6470-4F0E-A261-197166022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652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B9FAE-6470-4F0E-A261-197166022F5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511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B9FAE-6470-4F0E-A261-197166022F5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55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764705"/>
            <a:ext cx="7117180" cy="576063"/>
          </a:xfrm>
        </p:spPr>
        <p:txBody>
          <a:bodyPr/>
          <a:lstStyle/>
          <a:p>
            <a:pPr algn="ctr"/>
            <a:r>
              <a:rPr lang="ru-RU" sz="1400" dirty="0" smtClean="0"/>
              <a:t>Муниципальное бюджетное дошкольное образовательное учреждение</a:t>
            </a:r>
            <a:br>
              <a:rPr lang="ru-RU" sz="1400" dirty="0" smtClean="0"/>
            </a:br>
            <a:r>
              <a:rPr lang="ru-RU" sz="1400" dirty="0" smtClean="0"/>
              <a:t> </a:t>
            </a:r>
            <a:r>
              <a:rPr lang="ru-RU" sz="1400" dirty="0"/>
              <a:t>д</a:t>
            </a:r>
            <a:r>
              <a:rPr lang="ru-RU" sz="1400" dirty="0" smtClean="0"/>
              <a:t>етский сад компенсирующегося вида №1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9442" y="6093296"/>
            <a:ext cx="7117180" cy="504056"/>
          </a:xfrm>
        </p:spPr>
        <p:txBody>
          <a:bodyPr/>
          <a:lstStyle/>
          <a:p>
            <a:pPr algn="ctr"/>
            <a:r>
              <a:rPr lang="ru-RU" dirty="0" smtClean="0"/>
              <a:t>Староминская 2014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5" y="2967335"/>
            <a:ext cx="78488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Зимние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виды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спорта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171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7125113" cy="924475"/>
          </a:xfrm>
        </p:spPr>
        <p:txBody>
          <a:bodyPr/>
          <a:lstStyle/>
          <a:p>
            <a:r>
              <a:rPr lang="ru-RU" dirty="0" smtClean="0"/>
              <a:t>Лыжные гонки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800"/>
            <a:ext cx="7128792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9084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5"/>
            <a:ext cx="7125113" cy="665044"/>
          </a:xfrm>
        </p:spPr>
        <p:txBody>
          <a:bodyPr/>
          <a:lstStyle/>
          <a:p>
            <a:r>
              <a:rPr lang="ru-RU" dirty="0" smtClean="0"/>
              <a:t>Парное фигурное катание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2776"/>
            <a:ext cx="5328592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2957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7128791" cy="5976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6914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6984776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1336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7200800" cy="6069112"/>
          </a:xfrm>
        </p:spPr>
      </p:pic>
    </p:spTree>
    <p:extLst>
      <p:ext uri="{BB962C8B-B14F-4D97-AF65-F5344CB8AC3E}">
        <p14:creationId xmlns:p14="http://schemas.microsoft.com/office/powerpoint/2010/main" val="3867883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Одиночное ф</a:t>
            </a:r>
            <a:r>
              <a:rPr lang="ru-RU" dirty="0" smtClean="0"/>
              <a:t>игурное </a:t>
            </a:r>
            <a:r>
              <a:rPr lang="ru-RU" dirty="0" smtClean="0"/>
              <a:t>катание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44824"/>
            <a:ext cx="6480720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6304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Бобслей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6840760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23347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Биатлон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6480720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666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Фристайл 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12776"/>
            <a:ext cx="6446341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1068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125113" cy="924475"/>
          </a:xfrm>
        </p:spPr>
        <p:txBody>
          <a:bodyPr/>
          <a:lstStyle/>
          <a:p>
            <a:r>
              <a:rPr lang="ru-RU" dirty="0" smtClean="0"/>
              <a:t>Шор-трек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72816"/>
            <a:ext cx="6696744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2941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Скелетон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00808"/>
            <a:ext cx="6435799" cy="4752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49209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6984776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9746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2696"/>
            <a:ext cx="6912768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8195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TC102455519[[fn=Зима]]</Template>
  <TotalTime>336</TotalTime>
  <Words>26</Words>
  <Application>Microsoft Office PowerPoint</Application>
  <PresentationFormat>Экран (4:3)</PresentationFormat>
  <Paragraphs>14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Winter</vt:lpstr>
      <vt:lpstr>Муниципальное бюджетное дошкольное образовательное учреждение  детский сад компенсирующегося вида №1</vt:lpstr>
      <vt:lpstr> Одиночное фигурное катание</vt:lpstr>
      <vt:lpstr>Бобслей</vt:lpstr>
      <vt:lpstr>Биатлон</vt:lpstr>
      <vt:lpstr>Фристайл </vt:lpstr>
      <vt:lpstr>Шор-трек</vt:lpstr>
      <vt:lpstr>Скелетон</vt:lpstr>
      <vt:lpstr>Презентация PowerPoint</vt:lpstr>
      <vt:lpstr>Презентация PowerPoint</vt:lpstr>
      <vt:lpstr>Лыжные гонки</vt:lpstr>
      <vt:lpstr>Парное фигурное катание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АНЯ</dc:creator>
  <cp:lastModifiedBy>АНЯ</cp:lastModifiedBy>
  <cp:revision>23</cp:revision>
  <dcterms:created xsi:type="dcterms:W3CDTF">2014-03-20T15:47:43Z</dcterms:created>
  <dcterms:modified xsi:type="dcterms:W3CDTF">2014-03-22T18:33:17Z</dcterms:modified>
</cp:coreProperties>
</file>